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92" r:id="rId2"/>
    <p:sldId id="350" r:id="rId3"/>
    <p:sldId id="351" r:id="rId4"/>
    <p:sldId id="352" r:id="rId5"/>
    <p:sldId id="354" r:id="rId6"/>
    <p:sldId id="355" r:id="rId7"/>
    <p:sldId id="358" r:id="rId8"/>
    <p:sldId id="357" r:id="rId9"/>
    <p:sldId id="260" r:id="rId10"/>
  </p:sldIdLst>
  <p:sldSz cx="12192000" cy="6858000"/>
  <p:notesSz cx="6858000" cy="9144000"/>
  <p:defaultTextStyle>
    <a:defPPr>
      <a:defRPr lang="zh-CN"/>
    </a:defPPr>
    <a:lvl1pPr marL="0" lvl="0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itchFamily="2" charset="-122"/>
        <a:ea typeface="等线" pitchFamily="2" charset="-122"/>
      </a:defRPr>
    </a:lvl1pPr>
    <a:lvl2pPr marL="457200" lvl="1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itchFamily="2" charset="-122"/>
        <a:ea typeface="等线" pitchFamily="2" charset="-122"/>
      </a:defRPr>
    </a:lvl2pPr>
    <a:lvl3pPr marL="914400" lvl="2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itchFamily="2" charset="-122"/>
        <a:ea typeface="等线" pitchFamily="2" charset="-122"/>
      </a:defRPr>
    </a:lvl3pPr>
    <a:lvl4pPr marL="1371600" lvl="3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itchFamily="2" charset="-122"/>
        <a:ea typeface="等线" pitchFamily="2" charset="-122"/>
      </a:defRPr>
    </a:lvl4pPr>
    <a:lvl5pPr marL="1828800" lvl="4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itchFamily="2" charset="-122"/>
        <a:ea typeface="等线" pitchFamily="2" charset="-122"/>
      </a:defRPr>
    </a:lvl5pPr>
    <a:lvl6pPr marL="2286000" lvl="5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itchFamily="2" charset="-122"/>
        <a:ea typeface="等线" pitchFamily="2" charset="-122"/>
      </a:defRPr>
    </a:lvl6pPr>
    <a:lvl7pPr marL="2743200" lvl="6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itchFamily="2" charset="-122"/>
        <a:ea typeface="等线" pitchFamily="2" charset="-122"/>
      </a:defRPr>
    </a:lvl7pPr>
    <a:lvl8pPr marL="3200400" lvl="7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itchFamily="2" charset="-122"/>
        <a:ea typeface="等线" pitchFamily="2" charset="-122"/>
      </a:defRPr>
    </a:lvl8pPr>
    <a:lvl9pPr marL="3657600" lvl="8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itchFamily="2" charset="-122"/>
        <a:ea typeface="等线" pitchFamily="2" charset="-122"/>
      </a:defRPr>
    </a:lvl9pPr>
  </p:defaultTextStyle>
  <p:extLst>
    <p:ext uri="{EFAFB233-063F-42B5-8137-9DF3F51BA10A}">
      <p15:sldGuideLst xmlns:p15="http://schemas.microsoft.com/office/powerpoint/2012/main">
        <p15:guide id="1" orient="horz" pos="2142">
          <p15:clr>
            <a:srgbClr val="A4A3A4"/>
          </p15:clr>
        </p15:guide>
        <p15:guide id="2" pos="385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Soffice" initials="M" lastIdx="3" clrIdx="0">
    <p:extLst>
      <p:ext uri="{19B8F6BF-5375-455C-9EA6-DF929625EA0E}">
        <p15:presenceInfo xmlns:p15="http://schemas.microsoft.com/office/powerpoint/2012/main" userId="636e98b6-a1af-42a1-ba55-f399a06de96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A2A0"/>
    <a:srgbClr val="6C92C0"/>
    <a:srgbClr val="B0C4DD"/>
    <a:srgbClr val="A4D6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88"/>
    <p:restoredTop sz="94558"/>
  </p:normalViewPr>
  <p:slideViewPr>
    <p:cSldViewPr snapToGrid="0" showGuides="1">
      <p:cViewPr varScale="1">
        <p:scale>
          <a:sx n="121" d="100"/>
          <a:sy n="121" d="100"/>
        </p:scale>
        <p:origin x="952" y="168"/>
      </p:cViewPr>
      <p:guideLst>
        <p:guide orient="horz" pos="2142"/>
        <p:guide pos="38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pPr marL="0" marR="0" lvl="0" indent="0" algn="l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等线" pitchFamily="2" charset="-122"/>
              <a:ea typeface="等线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109EA2A-4C48-4C61-B30A-DAB1A3E93B21}" type="datetimeFigureOut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2020/10/6</a:t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28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3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编辑母版文本样式</a:t>
            </a:r>
          </a:p>
          <a:p>
            <a:pPr marL="457200" marR="0" lvl="1" indent="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pPr marL="0" marR="0" lvl="0" indent="0" algn="l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等线" pitchFamily="2" charset="-122"/>
              <a:ea typeface="等线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BBE2091-D2CE-4BEA-B474-6001FE58CB7E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598946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注意</a:t>
            </a:r>
            <a:r>
              <a:rPr lang="zh-CN" altLang="en-US" dirty="0"/>
              <a:t>，</a:t>
            </a:r>
            <a:r>
              <a:rPr lang="ja-JP" altLang="en-US"/>
              <a:t>公告板上一定是有变化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459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有的喜欢粗犷一点的山贼</a:t>
            </a:r>
            <a:r>
              <a:rPr lang="zh-CN" altLang="en-US" dirty="0"/>
              <a:t>，</a:t>
            </a:r>
            <a:r>
              <a:rPr lang="ja-JP" altLang="en-US"/>
              <a:t>有的喜欢长夜漫漫无心睡眠的状元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661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16">
            <a:extLst>
              <a:ext uri="{FF2B5EF4-FFF2-40B4-BE49-F238E27FC236}">
                <a16:creationId xmlns:a16="http://schemas.microsoft.com/office/drawing/2014/main" id="{0BCA4299-01A0-2147-BE3C-EBC1D2351D61}"/>
              </a:ext>
            </a:extLst>
          </p:cNvPr>
          <p:cNvSpPr/>
          <p:nvPr userDrawn="1"/>
        </p:nvSpPr>
        <p:spPr>
          <a:xfrm>
            <a:off x="-1227137" y="-1346200"/>
            <a:ext cx="2454275" cy="2452688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椭圆 17">
            <a:extLst>
              <a:ext uri="{FF2B5EF4-FFF2-40B4-BE49-F238E27FC236}">
                <a16:creationId xmlns:a16="http://schemas.microsoft.com/office/drawing/2014/main" id="{64457D93-AAB0-AE40-AF76-FECA8AA1C669}"/>
              </a:ext>
            </a:extLst>
          </p:cNvPr>
          <p:cNvSpPr/>
          <p:nvPr userDrawn="1"/>
        </p:nvSpPr>
        <p:spPr>
          <a:xfrm>
            <a:off x="434975" y="314325"/>
            <a:ext cx="792163" cy="792163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8602528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</p:sldLayoutIdLst>
  <p:hf sldNum="0"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itchFamily="2" charset="-122"/>
          <a:ea typeface="等线 Light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itchFamily="2" charset="-122"/>
          <a:ea typeface="等线 Light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itchFamily="2" charset="-122"/>
          <a:ea typeface="等线 Light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itchFamily="2" charset="-122"/>
          <a:ea typeface="等线 Light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itchFamily="2" charset="-122"/>
          <a:ea typeface="等线 Light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itchFamily="2" charset="-122"/>
          <a:ea typeface="等线 Light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itchFamily="2" charset="-122"/>
          <a:ea typeface="等线 Light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itchFamily="2" charset="-122"/>
          <a:ea typeface="等线 Light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40E60B-16AB-2746-AC24-E393C032CEC2}"/>
              </a:ext>
            </a:extLst>
          </p:cNvPr>
          <p:cNvSpPr txBox="1"/>
          <p:nvPr/>
        </p:nvSpPr>
        <p:spPr>
          <a:xfrm>
            <a:off x="4005942" y="2286001"/>
            <a:ext cx="3977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/>
              <a:t>Redux</a:t>
            </a:r>
            <a:r>
              <a:rPr lang="zh-CN" altLang="en-US" sz="6000" dirty="0"/>
              <a:t> </a:t>
            </a:r>
            <a:r>
              <a:rPr lang="ja-JP" altLang="en-US" sz="6000"/>
              <a:t>回顾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156886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AA9ED3-C37A-C14A-8DD6-97E00B5108DA}"/>
              </a:ext>
            </a:extLst>
          </p:cNvPr>
          <p:cNvSpPr txBox="1"/>
          <p:nvPr/>
        </p:nvSpPr>
        <p:spPr>
          <a:xfrm>
            <a:off x="1312564" y="459116"/>
            <a:ext cx="4559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Redux</a:t>
            </a:r>
            <a:r>
              <a:rPr lang="ja-JP" altLang="en-US" sz="3200"/>
              <a:t>要解决什么问题</a:t>
            </a:r>
            <a:r>
              <a:rPr lang="zh-CN" altLang="en-US" sz="3200" dirty="0"/>
              <a:t>？</a:t>
            </a:r>
            <a:endParaRPr lang="en-US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6F3FCB-0AD9-8D48-952E-176B59E7537E}"/>
              </a:ext>
            </a:extLst>
          </p:cNvPr>
          <p:cNvSpPr/>
          <p:nvPr/>
        </p:nvSpPr>
        <p:spPr>
          <a:xfrm>
            <a:off x="842211" y="1491916"/>
            <a:ext cx="10948736" cy="358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ja-JP" altLang="en-US" sz="3200" b="1">
                <a:solidFill>
                  <a:srgbClr val="C00000"/>
                </a:solidFill>
              </a:rPr>
              <a:t>跨组件通信</a:t>
            </a:r>
            <a:endParaRPr lang="en-US" sz="3200" b="1" dirty="0">
              <a:solidFill>
                <a:srgbClr val="C00000"/>
              </a:solidFill>
            </a:endParaRPr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/>
              <a:t>UI</a:t>
            </a:r>
            <a:r>
              <a:rPr lang="ja-JP" altLang="en-US" sz="3200"/>
              <a:t>和逻辑解耦</a:t>
            </a:r>
            <a:endParaRPr lang="en-SG" altLang="ja-JP" sz="3200" dirty="0"/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ja-JP" altLang="en-US" sz="3200"/>
              <a:t>团队开发流程化</a:t>
            </a:r>
            <a:r>
              <a:rPr lang="zh-CN" altLang="en-US" sz="3200" dirty="0"/>
              <a:t>、</a:t>
            </a:r>
            <a:r>
              <a:rPr lang="ja-JP" altLang="en-US" sz="3200"/>
              <a:t>规范化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3149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7137" y="-1346200"/>
            <a:ext cx="2454275" cy="2452688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34975" y="314325"/>
            <a:ext cx="792163" cy="792163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36" name="矩形 19"/>
          <p:cNvSpPr/>
          <p:nvPr/>
        </p:nvSpPr>
        <p:spPr>
          <a:xfrm>
            <a:off x="1344613" y="447675"/>
            <a:ext cx="7160935" cy="58477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zh-CN" altLang="en-US" sz="3200" b="1" dirty="0">
                <a:solidFill>
                  <a:srgbClr val="404040"/>
                </a:solidFill>
                <a:latin typeface="等线" pitchFamily="2" charset="-122"/>
                <a:ea typeface="等线" pitchFamily="2" charset="-122"/>
              </a:rPr>
              <a:t>父组件向子组件通信、子组件之间通信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73401" y="4510216"/>
            <a:ext cx="9757799" cy="16980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400" dirty="0"/>
              <a:t>父组件以自身的</a:t>
            </a:r>
            <a:r>
              <a:rPr lang="en-US" altLang="zh-CN" sz="2400" dirty="0"/>
              <a:t>state</a:t>
            </a:r>
            <a:r>
              <a:rPr lang="zh-CN" altLang="en-US" sz="2400" dirty="0"/>
              <a:t>作为子组件的</a:t>
            </a:r>
            <a:r>
              <a:rPr lang="en-US" altLang="zh-CN" sz="2400" dirty="0"/>
              <a:t>props</a:t>
            </a:r>
            <a:endParaRPr lang="en-SG" altLang="zh-CN" sz="2400" dirty="0"/>
          </a:p>
          <a:p>
            <a:pPr marL="8001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400" dirty="0"/>
              <a:t>父组件调用</a:t>
            </a:r>
            <a:r>
              <a:rPr lang="en-US" altLang="zh-CN" sz="2400" dirty="0" err="1"/>
              <a:t>setState</a:t>
            </a:r>
            <a:r>
              <a:rPr lang="zh-CN" altLang="en-US" sz="2400" dirty="0"/>
              <a:t>，于是子组件的</a:t>
            </a:r>
            <a:r>
              <a:rPr lang="en-US" altLang="zh-CN" sz="2400" dirty="0"/>
              <a:t>props</a:t>
            </a:r>
            <a:r>
              <a:rPr lang="zh-CN" altLang="en-US" sz="2400" dirty="0"/>
              <a:t>相应变化，触发重渲染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400" dirty="0"/>
              <a:t>通过</a:t>
            </a:r>
            <a:r>
              <a:rPr lang="en-US" altLang="zh-CN" sz="2400" b="1" dirty="0">
                <a:solidFill>
                  <a:srgbClr val="FF0000"/>
                </a:solidFill>
              </a:rPr>
              <a:t>ref</a:t>
            </a:r>
            <a:r>
              <a:rPr lang="zh-CN" altLang="en-US" sz="2400" dirty="0"/>
              <a:t>调用子组件的方法</a:t>
            </a:r>
            <a:endParaRPr lang="en-US" altLang="zh-CN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43" y="1240315"/>
            <a:ext cx="3086100" cy="2819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197" y="1240315"/>
            <a:ext cx="30861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43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7137" y="-1346200"/>
            <a:ext cx="2454275" cy="2452688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34975" y="314325"/>
            <a:ext cx="792163" cy="792163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36" name="矩形 19"/>
          <p:cNvSpPr/>
          <p:nvPr/>
        </p:nvSpPr>
        <p:spPr>
          <a:xfrm>
            <a:off x="1344613" y="447675"/>
            <a:ext cx="3877985" cy="58477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zh-CN" altLang="en-US" sz="3200" b="1" dirty="0">
                <a:solidFill>
                  <a:srgbClr val="404040"/>
                </a:solidFill>
              </a:rPr>
              <a:t>子组件向父组件通信</a:t>
            </a:r>
            <a:endParaRPr lang="zh-CN" altLang="en-US" sz="3200" b="1" dirty="0">
              <a:solidFill>
                <a:srgbClr val="404040"/>
              </a:solidFill>
              <a:latin typeface="等线" pitchFamily="2" charset="-122"/>
              <a:ea typeface="等线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3641" y="4510216"/>
            <a:ext cx="12061315" cy="114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400" dirty="0"/>
              <a:t>父组件将</a:t>
            </a:r>
            <a:r>
              <a:rPr lang="zh-CN" altLang="en-US" sz="2400" dirty="0">
                <a:solidFill>
                  <a:srgbClr val="FF0000"/>
                </a:solidFill>
              </a:rPr>
              <a:t>函数</a:t>
            </a:r>
            <a:r>
              <a:rPr lang="zh-CN" altLang="en-US" sz="2400" dirty="0"/>
              <a:t>作为</a:t>
            </a:r>
            <a:r>
              <a:rPr lang="en-US" altLang="zh-CN" sz="2400" dirty="0"/>
              <a:t>props</a:t>
            </a:r>
            <a:r>
              <a:rPr lang="zh-CN" altLang="en-US" sz="2400" dirty="0"/>
              <a:t>传递给子组件，子组件在需要时</a:t>
            </a:r>
            <a:r>
              <a:rPr lang="zh-CN" altLang="en-US" sz="2400" dirty="0">
                <a:solidFill>
                  <a:srgbClr val="FF0000"/>
                </a:solidFill>
              </a:rPr>
              <a:t>调用</a:t>
            </a:r>
            <a:r>
              <a:rPr lang="zh-CN" altLang="en-US" sz="2400" dirty="0"/>
              <a:t>，将数据作为</a:t>
            </a:r>
            <a:r>
              <a:rPr lang="zh-CN" altLang="en-US" sz="2400" dirty="0">
                <a:solidFill>
                  <a:srgbClr val="FF0000"/>
                </a:solidFill>
              </a:rPr>
              <a:t>参数</a:t>
            </a:r>
            <a:r>
              <a:rPr lang="zh-CN" altLang="en-US" sz="2400" dirty="0"/>
              <a:t>传回。</a:t>
            </a:r>
            <a:endParaRPr lang="en-US" altLang="zh-CN" sz="2400" dirty="0"/>
          </a:p>
          <a:p>
            <a:pPr marL="800100" lvl="1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400" dirty="0"/>
              <a:t>也就是常说的“回调”（</a:t>
            </a:r>
            <a:r>
              <a:rPr lang="en-US" altLang="zh-CN" sz="2400" dirty="0"/>
              <a:t>callback</a:t>
            </a:r>
            <a:r>
              <a:rPr lang="zh-CN" altLang="en-US" sz="2400" dirty="0"/>
              <a:t>）</a:t>
            </a:r>
            <a:endParaRPr lang="en-US" altLang="zh-CN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3878" y="1361633"/>
            <a:ext cx="30861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7137" y="-1346200"/>
            <a:ext cx="2454275" cy="2452688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34975" y="314325"/>
            <a:ext cx="792163" cy="792163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36" name="矩形 19"/>
          <p:cNvSpPr/>
          <p:nvPr/>
        </p:nvSpPr>
        <p:spPr>
          <a:xfrm>
            <a:off x="1344613" y="447675"/>
            <a:ext cx="6340197" cy="58477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zh-CN" altLang="en-US" sz="3200" b="1" dirty="0">
                <a:solidFill>
                  <a:srgbClr val="404040"/>
                </a:solidFill>
              </a:rPr>
              <a:t>任意组件（跨越父子）之间的通信</a:t>
            </a:r>
            <a:endParaRPr lang="zh-CN" altLang="en-US" sz="3200" b="1" dirty="0">
              <a:solidFill>
                <a:srgbClr val="404040"/>
              </a:solidFill>
              <a:latin typeface="等线" pitchFamily="2" charset="-122"/>
              <a:ea typeface="等线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85633" y="1531806"/>
            <a:ext cx="6061275" cy="45509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/>
              <a:t>全局事件订阅系统（</a:t>
            </a:r>
            <a:r>
              <a:rPr lang="en-US" altLang="zh-CN" sz="2800" dirty="0" err="1"/>
              <a:t>EventEmitter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/>
              <a:t>单向数据流</a:t>
            </a:r>
            <a:endParaRPr lang="en-US" altLang="zh-CN" sz="2800" dirty="0"/>
          </a:p>
          <a:p>
            <a:pPr marL="800100" lvl="1" indent="-3429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b="1" dirty="0">
                <a:solidFill>
                  <a:srgbClr val="C00000"/>
                </a:solidFill>
              </a:rPr>
              <a:t>redux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zh-CN" altLang="en-US" sz="2800" dirty="0"/>
              <a:t>双向数据流</a:t>
            </a:r>
            <a:endParaRPr lang="en-US" altLang="zh-CN" sz="2800" dirty="0"/>
          </a:p>
          <a:p>
            <a:pPr marL="800100" lvl="1" indent="-3429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800" b="1" dirty="0" err="1">
                <a:solidFill>
                  <a:srgbClr val="C00000"/>
                </a:solidFill>
              </a:rPr>
              <a:t>mobx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charset="0"/>
              <a:buChar char="•"/>
            </a:pPr>
            <a:endParaRPr lang="en-US" altLang="zh-CN" sz="2800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endParaRPr lang="en-US" altLang="zh-CN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056" y="1717314"/>
            <a:ext cx="3857022" cy="355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054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-1227137" y="-1346200"/>
            <a:ext cx="2454275" cy="2452688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34975" y="314325"/>
            <a:ext cx="792163" cy="792163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0FD1C8-5EE8-394C-8ED5-A87B5B0B1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66" y="0"/>
            <a:ext cx="116484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379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AA9ED3-C37A-C14A-8DD6-97E00B5108DA}"/>
              </a:ext>
            </a:extLst>
          </p:cNvPr>
          <p:cNvSpPr txBox="1"/>
          <p:nvPr/>
        </p:nvSpPr>
        <p:spPr>
          <a:xfrm>
            <a:off x="1312564" y="45911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SG" sz="3200"/>
              <a:t>打个</a:t>
            </a:r>
            <a:r>
              <a:rPr lang="ja-JP" altLang="en-US" sz="3200"/>
              <a:t>比方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8F794A-C49C-D048-BF0A-19CA7589FB59}"/>
              </a:ext>
            </a:extLst>
          </p:cNvPr>
          <p:cNvSpPr txBox="1"/>
          <p:nvPr/>
        </p:nvSpPr>
        <p:spPr>
          <a:xfrm>
            <a:off x="603947" y="1308585"/>
            <a:ext cx="11519500" cy="44492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/>
              <a:t>某小区物业（</a:t>
            </a:r>
            <a:r>
              <a:rPr lang="en-US" altLang="zh-CN" sz="3200" b="1" dirty="0">
                <a:solidFill>
                  <a:srgbClr val="C00000"/>
                </a:solidFill>
              </a:rPr>
              <a:t>Provider</a:t>
            </a:r>
            <a:r>
              <a:rPr lang="zh-CN" altLang="en-US" sz="3200" dirty="0"/>
              <a:t>）提供了公用的公告板（</a:t>
            </a:r>
            <a:r>
              <a:rPr lang="en-US" altLang="zh-CN" sz="3200" b="1" dirty="0">
                <a:solidFill>
                  <a:srgbClr val="C00000"/>
                </a:solidFill>
              </a:rPr>
              <a:t>Store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/>
              <a:t>小区内的所有人都可以看到公告板，也可以发布消息</a:t>
            </a:r>
            <a:endParaRPr lang="en-SG" altLang="zh-CN" sz="32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/>
              <a:t>公告板分版块，且每个版块都有专人审核编辑（</a:t>
            </a:r>
            <a:r>
              <a:rPr lang="en-US" altLang="zh-CN" sz="3200" b="1" dirty="0">
                <a:solidFill>
                  <a:srgbClr val="C00000"/>
                </a:solidFill>
              </a:rPr>
              <a:t>Reducer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sz="3200"/>
              <a:t>某天某妹子发出</a:t>
            </a:r>
            <a:r>
              <a:rPr lang="zh-CN" altLang="en-US" sz="3200" dirty="0"/>
              <a:t>（</a:t>
            </a:r>
            <a:r>
              <a:rPr lang="en-US" altLang="zh-CN" sz="3200" b="1" dirty="0">
                <a:solidFill>
                  <a:srgbClr val="C00000"/>
                </a:solidFill>
              </a:rPr>
              <a:t>Dispatch</a:t>
            </a:r>
            <a:r>
              <a:rPr lang="zh-CN" altLang="en-US" sz="3200" dirty="0"/>
              <a:t>）</a:t>
            </a:r>
            <a:r>
              <a:rPr lang="ja-JP" altLang="en-US" sz="3200"/>
              <a:t>一则启事</a:t>
            </a:r>
            <a:r>
              <a:rPr lang="zh-CN" altLang="en-US" sz="3200" dirty="0"/>
              <a:t>（</a:t>
            </a:r>
            <a:r>
              <a:rPr lang="en-US" altLang="zh-CN" sz="3200" b="1" dirty="0">
                <a:solidFill>
                  <a:srgbClr val="C00000"/>
                </a:solidFill>
              </a:rPr>
              <a:t>Action</a:t>
            </a:r>
            <a:r>
              <a:rPr lang="zh-CN" altLang="en-US" sz="3200" dirty="0"/>
              <a:t>）</a:t>
            </a:r>
            <a:endParaRPr lang="en-SG" altLang="zh-CN" sz="3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SG" sz="3200"/>
              <a:t>对的</a:t>
            </a:r>
            <a:r>
              <a:rPr lang="zh-CN" altLang="en-US" sz="3200" dirty="0"/>
              <a:t>，就是征婚（</a:t>
            </a:r>
            <a:r>
              <a:rPr lang="en-US" altLang="zh-CN" sz="3200" b="1" dirty="0">
                <a:solidFill>
                  <a:srgbClr val="C00000"/>
                </a:solidFill>
              </a:rPr>
              <a:t>Type</a:t>
            </a:r>
            <a:r>
              <a:rPr lang="zh-CN" altLang="en-US" sz="3200" dirty="0"/>
              <a:t>）启事，附带个人介绍（</a:t>
            </a:r>
            <a:r>
              <a:rPr lang="en-US" altLang="zh-CN" sz="3200" b="1" dirty="0">
                <a:solidFill>
                  <a:srgbClr val="C00000"/>
                </a:solidFill>
              </a:rPr>
              <a:t>Payload</a:t>
            </a:r>
            <a:r>
              <a:rPr lang="zh-CN" altLang="en-US" sz="3200" dirty="0"/>
              <a:t>）</a:t>
            </a:r>
            <a:endParaRPr lang="en-SG" altLang="zh-CN" sz="3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/>
              <a:t>经人审核编辑后（</a:t>
            </a:r>
            <a:r>
              <a:rPr lang="en-US" altLang="zh-CN" sz="3200" b="1" dirty="0">
                <a:solidFill>
                  <a:srgbClr val="C00000"/>
                </a:solidFill>
              </a:rPr>
              <a:t>Reducer</a:t>
            </a:r>
            <a:r>
              <a:rPr lang="zh-CN" altLang="en-US" sz="3200" dirty="0"/>
              <a:t>）贴在公告板上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0080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AA9ED3-C37A-C14A-8DD6-97E00B5108DA}"/>
              </a:ext>
            </a:extLst>
          </p:cNvPr>
          <p:cNvSpPr txBox="1"/>
          <p:nvPr/>
        </p:nvSpPr>
        <p:spPr>
          <a:xfrm>
            <a:off x="1312564" y="45911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SG" sz="3200"/>
              <a:t>打个</a:t>
            </a:r>
            <a:r>
              <a:rPr lang="ja-JP" altLang="en-US" sz="3200"/>
              <a:t>比方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8F794A-C49C-D048-BF0A-19CA7589FB59}"/>
              </a:ext>
            </a:extLst>
          </p:cNvPr>
          <p:cNvSpPr txBox="1"/>
          <p:nvPr/>
        </p:nvSpPr>
        <p:spPr>
          <a:xfrm>
            <a:off x="603947" y="1188270"/>
            <a:ext cx="10488769" cy="2971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3200"/>
              <a:t>关注</a:t>
            </a:r>
            <a:r>
              <a:rPr lang="zh-CN" altLang="en-US" sz="3200" dirty="0"/>
              <a:t>（</a:t>
            </a:r>
            <a:r>
              <a:rPr lang="en-US" altLang="zh-CN" sz="3200" b="1" dirty="0">
                <a:solidFill>
                  <a:srgbClr val="C00000"/>
                </a:solidFill>
              </a:rPr>
              <a:t>Connect</a:t>
            </a:r>
            <a:r>
              <a:rPr lang="zh-CN" altLang="en-US" sz="3200" dirty="0"/>
              <a:t>）</a:t>
            </a:r>
            <a:r>
              <a:rPr lang="ja-JP" altLang="en-US" sz="3200"/>
              <a:t>征婚的单身狗们</a:t>
            </a:r>
            <a:r>
              <a:rPr lang="zh-CN" altLang="en-US" sz="3200" dirty="0"/>
              <a:t>（</a:t>
            </a:r>
            <a:r>
              <a:rPr lang="en-US" altLang="zh-CN" sz="3200" b="1" dirty="0">
                <a:solidFill>
                  <a:srgbClr val="C00000"/>
                </a:solidFill>
              </a:rPr>
              <a:t>Component</a:t>
            </a:r>
            <a:r>
              <a:rPr lang="zh-CN" altLang="en-US" sz="3200" dirty="0"/>
              <a:t>）自然都</a:t>
            </a:r>
            <a:endParaRPr lang="en-SG" altLang="zh-CN" sz="3200" dirty="0"/>
          </a:p>
          <a:p>
            <a:pPr>
              <a:lnSpc>
                <a:spcPct val="150000"/>
              </a:lnSpc>
            </a:pPr>
            <a:r>
              <a:rPr lang="zh-CN" altLang="en-US" sz="3200" dirty="0"/>
              <a:t>看到了消息，于是掏出手机拍下了公告板上的</a:t>
            </a:r>
            <a:r>
              <a:rPr lang="zh-CN" altLang="en-SG" sz="3200" dirty="0"/>
              <a:t>美颜照</a:t>
            </a:r>
            <a:r>
              <a:rPr lang="zh-CN" altLang="en-US" sz="3200" dirty="0"/>
              <a:t>，</a:t>
            </a:r>
            <a:endParaRPr lang="en-SG" altLang="zh-CN" sz="3200" dirty="0"/>
          </a:p>
          <a:p>
            <a:pPr>
              <a:lnSpc>
                <a:spcPct val="150000"/>
              </a:lnSpc>
            </a:pPr>
            <a:r>
              <a:rPr lang="ja-JP" altLang="en-SG" sz="3200"/>
              <a:t>回家</a:t>
            </a:r>
            <a:r>
              <a:rPr lang="ja-JP" altLang="en-US" sz="3200"/>
              <a:t>开始严肃地捯饬自己</a:t>
            </a:r>
            <a:r>
              <a:rPr lang="zh-CN" altLang="en-US" sz="3200" dirty="0"/>
              <a:t>（</a:t>
            </a:r>
            <a:r>
              <a:rPr lang="en-US" altLang="zh-CN" sz="3200" b="1" dirty="0">
                <a:solidFill>
                  <a:srgbClr val="C00000"/>
                </a:solidFill>
              </a:rPr>
              <a:t>render</a:t>
            </a:r>
            <a:r>
              <a:rPr lang="zh-CN" altLang="en-US" sz="3200" dirty="0"/>
              <a:t>）。</a:t>
            </a:r>
            <a:endParaRPr lang="en-SG" altLang="ja-JP" sz="3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71312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E312EB20-426F-5D4B-B9B2-B03E7A695EAE}"/>
              </a:ext>
            </a:extLst>
          </p:cNvPr>
          <p:cNvSpPr txBox="1">
            <a:spLocks/>
          </p:cNvSpPr>
          <p:nvPr/>
        </p:nvSpPr>
        <p:spPr>
          <a:xfrm>
            <a:off x="495410" y="756382"/>
            <a:ext cx="7358063" cy="1089529"/>
          </a:xfrm>
          <a:prstGeom prst="rect">
            <a:avLst/>
          </a:prstGeom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</a:pPr>
            <a:r>
              <a:rPr lang="en-US" altLang="ja-JP" sz="3600" dirty="0">
                <a:latin typeface="SimHei" panose="02010609060101010101" pitchFamily="49" charset="-122"/>
                <a:ea typeface="SimHei" panose="02010609060101010101" pitchFamily="49" charset="-122"/>
              </a:rPr>
              <a:t>React</a:t>
            </a:r>
            <a:r>
              <a:rPr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ja-JP" sz="3600" dirty="0">
                <a:latin typeface="SimHei" panose="02010609060101010101" pitchFamily="49" charset="-122"/>
                <a:ea typeface="SimHei" panose="02010609060101010101" pitchFamily="49" charset="-122"/>
              </a:rPr>
              <a:t>Native</a:t>
            </a:r>
            <a:r>
              <a:rPr lang="ja-JP" altLang="en-US" sz="3600">
                <a:latin typeface="SimHei" panose="02010609060101010101" pitchFamily="49" charset="-122"/>
                <a:ea typeface="SimHei" panose="02010609060101010101" pitchFamily="49" charset="-122"/>
              </a:rPr>
              <a:t>中文网  晴明</a:t>
            </a:r>
            <a:endParaRPr lang="en-SG" altLang="ja-JP" sz="3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 eaLnBrk="1" hangingPunct="1">
              <a:buNone/>
            </a:pPr>
            <a:r>
              <a:rPr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http://reactnative.cn</a:t>
            </a:r>
          </a:p>
          <a:p>
            <a:pPr marL="0" indent="0" eaLnBrk="1" hangingPunct="1">
              <a:buNone/>
            </a:pPr>
            <a:endParaRPr lang="en-US" altLang="zh-CN" sz="3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 eaLnBrk="1" hangingPunct="1">
              <a:buNone/>
            </a:pPr>
            <a:endParaRPr lang="en-US" altLang="zh-CN" sz="3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 eaLnBrk="1" hangingPunct="1">
              <a:buNone/>
            </a:pPr>
            <a:endParaRPr lang="en-US" altLang="zh-CN" sz="3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 eaLnBrk="1" hangingPunct="1">
              <a:buNone/>
            </a:pPr>
            <a:endParaRPr lang="en-US" altLang="zh-CN" sz="3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 eaLnBrk="1" hangingPunct="1">
              <a:buNone/>
            </a:pPr>
            <a:r>
              <a:rPr lang="en-US" altLang="zh-CN" sz="3600" dirty="0" err="1">
                <a:latin typeface="SimHei" panose="02010609060101010101" pitchFamily="49" charset="-122"/>
                <a:ea typeface="SimHei" panose="02010609060101010101" pitchFamily="49" charset="-122"/>
              </a:rPr>
              <a:t>sunnylqm@qq.com</a:t>
            </a:r>
            <a:endParaRPr lang="en-US" altLang="zh-CN" sz="36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 eaLnBrk="1" hangingPunct="1">
              <a:buNone/>
            </a:pPr>
            <a:r>
              <a:rPr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QQ:</a:t>
            </a:r>
            <a:r>
              <a:rPr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34731408</a:t>
            </a:r>
            <a:endParaRPr lang="ja-JP" altLang="en-US" sz="360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 eaLnBrk="1" hangingPunct="1">
              <a:buNone/>
            </a:pPr>
            <a:endParaRPr lang="ja-JP" altLang="en-US" sz="36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754003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7857</TotalTime>
  <Words>303</Words>
  <Application>Microsoft Macintosh PowerPoint</Application>
  <PresentationFormat>Widescreen</PresentationFormat>
  <Paragraphs>39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SimHei</vt:lpstr>
      <vt:lpstr>Arial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江杰</dc:creator>
  <cp:lastModifiedBy>MSoffice</cp:lastModifiedBy>
  <cp:revision>309</cp:revision>
  <dcterms:created xsi:type="dcterms:W3CDTF">2016-01-19T08:46:00Z</dcterms:created>
  <dcterms:modified xsi:type="dcterms:W3CDTF">2020-10-06T15:23:56Z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2052-10.1.0.5457</vt:lpwstr>
  </property>
  <property fmtid="{D5CDD505-2E9C-101B-9397-08002B2CF9AE}" pid="3" name="name">
    <vt:lpwstr>低多边形简洁PPT.ppt</vt:lpwstr>
  </property>
  <property fmtid="{D5CDD505-2E9C-101B-9397-08002B2CF9AE}" pid="4" name="fileid">
    <vt:lpwstr>813430</vt:lpwstr>
  </property>
</Properties>
</file>